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96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1389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1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27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8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9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5A87E-5ADB-4E2F-B246-6947258A414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F23E5B-5D15-430D-AE04-F5ACE9A2D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CAPER Meeting Research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Morey Agnew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9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3" y="779916"/>
            <a:ext cx="5106988" cy="4581602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We use this code with the </a:t>
            </a:r>
            <a:r>
              <a:rPr lang="en-US" dirty="0" err="1" smtClean="0"/>
              <a:t>plotGoogleMap.m</a:t>
            </a:r>
            <a:r>
              <a:rPr lang="en-US" dirty="0" smtClean="0"/>
              <a:t>. </a:t>
            </a:r>
          </a:p>
          <a:p>
            <a:r>
              <a:rPr lang="en-US" dirty="0" smtClean="0"/>
              <a:t>First run this code to get all distribution type substations sorted and then run the </a:t>
            </a:r>
            <a:r>
              <a:rPr lang="en-US" dirty="0" err="1" smtClean="0"/>
              <a:t>plotGoogleMap.m</a:t>
            </a:r>
            <a:r>
              <a:rPr lang="en-US" dirty="0" smtClean="0"/>
              <a:t> program with the bottom four lines to get all 749 distribution type substations.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Map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073319"/>
            <a:ext cx="6526212" cy="4117806"/>
          </a:xfrm>
        </p:spPr>
      </p:pic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This map is made from </a:t>
            </a:r>
            <a:r>
              <a:rPr lang="en-US" dirty="0" err="1" smtClean="0"/>
              <a:t>plotGoogleMap.m</a:t>
            </a:r>
            <a:r>
              <a:rPr lang="en-US" dirty="0" smtClean="0"/>
              <a:t> using the latitudes and longitudes of each distribution type substation. Now we will zoom in on national forest.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9317427" y="3333211"/>
            <a:ext cx="638355" cy="2225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0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Zoomed in pictures of map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61" y="2380891"/>
            <a:ext cx="4216622" cy="213072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15" y="1319842"/>
            <a:ext cx="5717786" cy="4235569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7358332" y="845389"/>
            <a:ext cx="1190445" cy="184605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the substation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47" y="1770063"/>
            <a:ext cx="8254148" cy="4202112"/>
          </a:xfrm>
        </p:spPr>
      </p:pic>
    </p:spTree>
    <p:extLst>
      <p:ext uri="{BB962C8B-B14F-4D97-AF65-F5344CB8AC3E}">
        <p14:creationId xmlns:p14="http://schemas.microsoft.com/office/powerpoint/2010/main" val="3902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</TotalTime>
  <Words>86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CAPER Meeting Research Project</vt:lpstr>
      <vt:lpstr>Matlab Code</vt:lpstr>
      <vt:lpstr>Picture of Map</vt:lpstr>
      <vt:lpstr>Zoomed in pictures of map</vt:lpstr>
      <vt:lpstr>Picture of the substation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CAPER Meeting Research Project</dc:title>
  <dc:creator>Morey</dc:creator>
  <cp:lastModifiedBy>Morey</cp:lastModifiedBy>
  <cp:revision>8</cp:revision>
  <dcterms:created xsi:type="dcterms:W3CDTF">2016-03-08T16:35:54Z</dcterms:created>
  <dcterms:modified xsi:type="dcterms:W3CDTF">2016-03-08T18:24:45Z</dcterms:modified>
</cp:coreProperties>
</file>